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422" r:id="rId34"/>
    <p:sldId id="413" r:id="rId35"/>
    <p:sldId id="298" r:id="rId36"/>
    <p:sldId id="363" r:id="rId37"/>
    <p:sldId id="324" r:id="rId38"/>
    <p:sldId id="306" r:id="rId39"/>
    <p:sldId id="305" r:id="rId40"/>
    <p:sldId id="299" r:id="rId41"/>
    <p:sldId id="304" r:id="rId42"/>
    <p:sldId id="338" r:id="rId43"/>
    <p:sldId id="420" r:id="rId44"/>
    <p:sldId id="421"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1671" autoAdjust="0"/>
  </p:normalViewPr>
  <p:slideViewPr>
    <p:cSldViewPr snapToGrid="0">
      <p:cViewPr varScale="1">
        <p:scale>
          <a:sx n="79" d="100"/>
          <a:sy n="79" d="100"/>
        </p:scale>
        <p:origin x="186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9/02/2024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09/02/2024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r>
              <a:rPr lang="pt-BR" b="1" i="1" dirty="0"/>
              <a:t> interagindo </a:t>
            </a:r>
            <a:r>
              <a:rPr lang="pt-BR" dirty="0"/>
              <a:t>com o ambiente.</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 </a:t>
                </a:r>
                <a14:m>
                  <m:oMath xmlns:m="http://schemas.openxmlformats.org/officeDocument/2006/math">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quatro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83181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kern="1200" dirty="0">
                          <a:solidFill>
                            <a:schemeClr val="tx1"/>
                          </a:solidFill>
                          <a:latin typeface="+mn-lt"/>
                          <a:ea typeface="+mn-ea"/>
                          <a:cs typeface="+mn-cs"/>
                        </a:rPr>
                        <a:t>9/2/2024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23/2/2024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8/3/2024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22/3/2024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5/4/2024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19/4/2024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b="1" kern="1200" dirty="0">
                          <a:solidFill>
                            <a:srgbClr val="00B050"/>
                          </a:solidFill>
                          <a:latin typeface="+mn-lt"/>
                          <a:ea typeface="+mn-ea"/>
                          <a:cs typeface="+mn-cs"/>
                        </a:rPr>
                        <a:t>17/5/2024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I-XX)</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31/5/2024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14/6/2024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625" b="-606"/>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atribuídas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telecom,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sem fio,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9266</TotalTime>
  <Words>9649</Words>
  <Application>Microsoft Office PowerPoint</Application>
  <PresentationFormat>Widescreen</PresentationFormat>
  <Paragraphs>669</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2010</cp:revision>
  <dcterms:created xsi:type="dcterms:W3CDTF">2020-01-20T13:50:05Z</dcterms:created>
  <dcterms:modified xsi:type="dcterms:W3CDTF">2024-02-09T17:59:44Z</dcterms:modified>
</cp:coreProperties>
</file>